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</p:sldIdLst>
  <p:sldSz cx="12192000" cy="6858000"/>
  <p:notesSz cx="6858000" cy="9144000"/>
  <p:defaultTextStyle>
    <a:defPPr>
      <a:defRPr lang="hu-H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Rg st="2" end="3"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108" d="100"/>
          <a:sy n="108" d="100"/>
        </p:scale>
        <p:origin x="678" y="1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AE4A8FE-44DB-40FF-B129-4A4A786069BB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689B2A8-5EB2-4D79-827B-745C91044B1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3F6EE42-D770-4026-82F0-BA62762D633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11A169-A302-4760-8D63-393A1090CDD1}" type="datetimeFigureOut">
              <a:rPr lang="hu-HU" smtClean="0"/>
              <a:t>2021. 06. 23.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D3D12AC-202E-4887-B953-722B82C90C7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6C42EED-EB5A-4263-B7BF-CDA6B5206DD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527140-58A8-413F-8E51-5E2A3F333B0E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9541241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346A473-D23B-4439-8881-9215E929AAD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9E73EE2-4F34-40F6-9C2D-5DEB790EFFF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DEF6A42-14D3-44EA-B3F4-13F2CA295CC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11A169-A302-4760-8D63-393A1090CDD1}" type="datetimeFigureOut">
              <a:rPr lang="hu-HU" smtClean="0"/>
              <a:t>2021. 06. 23.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F15FCE0-C816-429A-B591-DB61596345E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3C0C6B4-BDDB-4E87-A57B-D2CBA4E0E8F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527140-58A8-413F-8E51-5E2A3F333B0E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06425680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7F6A16F2-F78D-4A47-A081-46A45E7B2E83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23C6CCE5-7447-4822-AB3C-FEC43A05925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5B1B750-26BF-47E8-AC80-1855B0B0703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11A169-A302-4760-8D63-393A1090CDD1}" type="datetimeFigureOut">
              <a:rPr lang="hu-HU" smtClean="0"/>
              <a:t>2021. 06. 23.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CD81DD8-6353-47D9-B85A-E137F9B1CFF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C2DD5E5-12AC-4365-8E71-1D4FE84AEA5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527140-58A8-413F-8E51-5E2A3F333B0E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52658532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5668AA1-4103-4979-8293-0004C242463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BE4E12A-31EA-4A6F-B152-C908C374246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DED7231-4668-4342-B23B-A609F38BF63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11A169-A302-4760-8D63-393A1090CDD1}" type="datetimeFigureOut">
              <a:rPr lang="hu-HU" smtClean="0"/>
              <a:t>2021. 06. 23.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0214160-2BCF-4DD2-B8CD-079B76A75E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0BFE42F-40EF-47CD-9487-3F628431316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527140-58A8-413F-8E51-5E2A3F333B0E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415118322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67A5BD8-2F30-4A40-A56C-361448242DB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07E3AFB-C192-4EFD-AA55-7449BDE2635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3D53E94-E903-4845-A3A2-6E8B37546BF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11A169-A302-4760-8D63-393A1090CDD1}" type="datetimeFigureOut">
              <a:rPr lang="hu-HU" smtClean="0"/>
              <a:t>2021. 06. 23.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BB16CE1-DB0B-4B0E-BB32-8CFF865DF85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698E5B5-1DB1-4EFD-9C56-A16A3DFE263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527140-58A8-413F-8E51-5E2A3F333B0E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23240285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EF7328B-494D-4E09-BBC2-5FD48A0124A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550DD56-D95A-4D63-A914-D1891507914F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D18170F-285D-4036-BCA2-D49E39CE5D3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5373973-7FD8-4C11-95F4-9AC1F8FDBED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11A169-A302-4760-8D63-393A1090CDD1}" type="datetimeFigureOut">
              <a:rPr lang="hu-HU" smtClean="0"/>
              <a:t>2021. 06. 23.</a:t>
            </a:fld>
            <a:endParaRPr lang="hu-H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2AA9D19-9E81-4594-9D09-28EEE9598BC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20F3EF5E-31E7-41F5-B1B2-FD814ADFEA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527140-58A8-413F-8E51-5E2A3F333B0E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62910088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F1BA425-FC7F-4EF4-98D5-ADC1950DDAA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B696646-C3FA-449E-9E85-A13F96509C4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245B6E19-B83B-45C9-A4B6-70723A926B8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3DAE0209-87C4-4AF3-8FF3-A524477EA8A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3AFFC123-1A03-469C-9F59-2CE1D400E2A5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DBB4CDB-274F-4A5A-9716-DBADAAA4680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11A169-A302-4760-8D63-393A1090CDD1}" type="datetimeFigureOut">
              <a:rPr lang="hu-HU" smtClean="0"/>
              <a:t>2021. 06. 23.</a:t>
            </a:fld>
            <a:endParaRPr lang="hu-HU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F4F6D0D7-20D0-49B4-84FE-CD317628042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645FDF7E-C342-4FDD-8C83-FCEF517DE20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527140-58A8-413F-8E51-5E2A3F333B0E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42400822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4D20432-F602-4117-8440-6641B9020D9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D80F6B25-889D-47AD-B17E-E25EEE735EC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11A169-A302-4760-8D63-393A1090CDD1}" type="datetimeFigureOut">
              <a:rPr lang="hu-HU" smtClean="0"/>
              <a:t>2021. 06. 23.</a:t>
            </a:fld>
            <a:endParaRPr lang="hu-HU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43B3574D-C46F-4DB3-AFC2-859EACA5EFB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04EA3E9-001F-4F02-A1D7-6AB6FF83AE6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527140-58A8-413F-8E51-5E2A3F333B0E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43462227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13915B9F-FBEB-4161-906E-564AB98E2D9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11A169-A302-4760-8D63-393A1090CDD1}" type="datetimeFigureOut">
              <a:rPr lang="hu-HU" smtClean="0"/>
              <a:t>2021. 06. 23.</a:t>
            </a:fld>
            <a:endParaRPr lang="hu-HU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AF2FA19A-94D9-4C84-8876-65BD9EC15A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3C09D967-DE8D-4E80-B579-B9FFA800FB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527140-58A8-413F-8E51-5E2A3F333B0E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410899686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8759E7C-384E-4D11-B891-9DE3BE6040E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DA2CDDF-2D73-4841-9ED3-4F5F62AF7FF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DFFD136-E377-4DE8-ADC7-640B79D0A21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98157F3-0488-4F82-8DC2-496CE9529A5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11A169-A302-4760-8D63-393A1090CDD1}" type="datetimeFigureOut">
              <a:rPr lang="hu-HU" smtClean="0"/>
              <a:t>2021. 06. 23.</a:t>
            </a:fld>
            <a:endParaRPr lang="hu-H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F9F89B7-4E9E-4115-93A4-DB632CAEF62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D3EAC30-A7C2-420D-8D4E-1017A51D7BD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527140-58A8-413F-8E51-5E2A3F333B0E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90153310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17E1557-5E08-45AE-B53A-D90835FC19F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966E199C-D0FB-4ECE-B517-ABFBC6D48B6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hu-HU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54EDF86-DDED-4E3B-A899-FE421F7A4FA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6A4C872-3659-40A7-95FF-466425B10C6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11A169-A302-4760-8D63-393A1090CDD1}" type="datetimeFigureOut">
              <a:rPr lang="hu-HU" smtClean="0"/>
              <a:t>2021. 06. 23.</a:t>
            </a:fld>
            <a:endParaRPr lang="hu-H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CC58859-11ED-4E9F-B7D5-06D544BF068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69180888-90B4-4325-AD30-9ED649FF952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527140-58A8-413F-8E51-5E2A3F333B0E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66151667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FAE5462-E9D2-4567-91F2-71E86D3BECB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A3C17B5-21FD-42A7-AD65-6399B8FAAD9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6D201E9-F475-4458-9D7D-609A6F17D66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F11A169-A302-4760-8D63-393A1090CDD1}" type="datetimeFigureOut">
              <a:rPr lang="hu-HU" smtClean="0"/>
              <a:t>2021. 06. 23.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1921BF1-C8FC-490C-9E3F-CAB66920EEE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1E25612-CB6C-471B-BAE0-EB343930B339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A527140-58A8-413F-8E51-5E2A3F333B0E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53309647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u-H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5B62C9D-17EC-4BB1-878C-8836B135A470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hu-HU" dirty="0" err="1"/>
              <a:t>First</a:t>
            </a:r>
            <a:endParaRPr lang="hu-HU" dirty="0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6556A35C-F50E-4DD0-AAE7-69E8CE982EC4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24580271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657464C-6539-484C-9BBC-AF954A7F774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dirty="0" err="1"/>
              <a:t>Second</a:t>
            </a:r>
            <a:endParaRPr lang="hu-HU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3F35B83-E7BD-400A-AA14-39BB883B7BE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32888182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B4FA5C7-1332-4C4F-B4E6-0DA4737E29E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dirty="0" err="1"/>
              <a:t>Third</a:t>
            </a:r>
            <a:endParaRPr lang="hu-HU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DD9A61E-6808-4D8C-A382-59FFFFC2505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87934137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</Words>
  <Application>Microsoft Office PowerPoint</Application>
  <PresentationFormat>Widescreen</PresentationFormat>
  <Paragraphs>3</Paragraphs>
  <Slides>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7" baseType="lpstr">
      <vt:lpstr>Arial</vt:lpstr>
      <vt:lpstr>Calibri</vt:lpstr>
      <vt:lpstr>Calibri Light</vt:lpstr>
      <vt:lpstr>Office Theme</vt:lpstr>
      <vt:lpstr>First</vt:lpstr>
      <vt:lpstr>Second</vt:lpstr>
      <vt:lpstr>Third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First</dc:title>
  <dc:creator>fejleszto</dc:creator>
  <cp:lastModifiedBy>fejleszto</cp:lastModifiedBy>
  <cp:revision>1</cp:revision>
  <dcterms:created xsi:type="dcterms:W3CDTF">2021-06-23T10:18:34Z</dcterms:created>
  <dcterms:modified xsi:type="dcterms:W3CDTF">2021-06-23T10:19:13Z</dcterms:modified>
</cp:coreProperties>
</file>

<file path=docProps/thumbnail.jpeg>
</file>